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428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508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6220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3851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7030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98511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4673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015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987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357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877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413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744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939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0564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458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B3B9D-475E-4BED-9B14-E098231F4351}" type="datetimeFigureOut">
              <a:rPr lang="th-TH" smtClean="0"/>
              <a:t>03/07/61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5B009EA-45D2-44FC-8E01-09F1AC1B5B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413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9600" b="1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การเขียนบทละคร</a:t>
            </a:r>
            <a:endParaRPr lang="th-TH" sz="9600" b="1" dirty="0">
              <a:latin typeface="2005_iannnnnCTX-9001" panose="02000000000000000000" pitchFamily="2" charset="0"/>
              <a:cs typeface="2005_iannnnnCTX-9001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8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88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ขั้นตอนการเขียนบทละคร</a:t>
            </a:r>
            <a:endParaRPr lang="th-TH" sz="8800" dirty="0">
              <a:latin typeface="2005_iannnnnCTX-9001" panose="02000000000000000000" pitchFamily="2" charset="0"/>
              <a:cs typeface="2005_iannnnnCTX-9001" panose="02000000000000000000" pitchFamily="2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1.การ</a:t>
            </a:r>
            <a:r>
              <a:rPr lang="th-TH" sz="400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กำหนดเนื้อหาและ</a:t>
            </a:r>
            <a:r>
              <a:rPr lang="th-TH" sz="40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รูปแบบ</a:t>
            </a:r>
          </a:p>
          <a:p>
            <a:r>
              <a:rPr lang="th-TH" sz="40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2.การสร้างเรื่องและตัวละคร</a:t>
            </a:r>
          </a:p>
          <a:p>
            <a:r>
              <a:rPr lang="th-TH" sz="40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3.การสร้างโครงเรื่อง</a:t>
            </a:r>
          </a:p>
          <a:p>
            <a:r>
              <a:rPr lang="th-TH" sz="40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4.การกำหนดกิจกรรมในแต่ละฉาก</a:t>
            </a:r>
          </a:p>
          <a:p>
            <a:r>
              <a:rPr lang="th-TH" sz="40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5.การเขียนบทพูด บทบรรยายและคำอธิบายบท</a:t>
            </a:r>
            <a:endParaRPr lang="th-TH" sz="4000" dirty="0">
              <a:latin typeface="2005_iannnnnCTX-9001" panose="02000000000000000000" pitchFamily="2" charset="0"/>
              <a:cs typeface="2005_iannnnnCTX-9001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4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บทละครที่นำมากจากนิทาน</a:t>
            </a:r>
            <a:br>
              <a:rPr lang="th-TH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</a:br>
            <a:r>
              <a:rPr lang="th-TH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เรื่อง มดกับตั๊กแตน</a:t>
            </a:r>
            <a:endParaRPr lang="th-TH" dirty="0">
              <a:latin typeface="2005_iannnnnCTX-9001" panose="02000000000000000000" pitchFamily="2" charset="0"/>
              <a:cs typeface="2005_iannnnnCTX-9001" panose="02000000000000000000" pitchFamily="2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801812" y="1905000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	เช้า</a:t>
            </a:r>
            <a:r>
              <a:rPr lang="th-TH" sz="3200" dirty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วันหนึ่งในฤดูร้อน ตั๊กแตนร้องเพลงอย่างสนุกสนาน มันก็หันไปเห็นฝูง</a:t>
            </a:r>
            <a:r>
              <a:rPr lang="th-TH" sz="32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มดกำลังขน</a:t>
            </a:r>
            <a:r>
              <a:rPr lang="th-TH" sz="3200" dirty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อาหารเดินผ่านมา จึงเอ่ยปากชวนฝูงมดให้มาร้องเพลงด้วยกัน </a:t>
            </a:r>
            <a:r>
              <a:rPr lang="th-TH" sz="32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แต่มด</a:t>
            </a:r>
            <a:r>
              <a:rPr lang="th-TH" sz="3200" dirty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ตัวหนึ่ง</a:t>
            </a:r>
            <a:r>
              <a:rPr lang="th-TH" sz="32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ตอบปฏิเสธไปเนื่องจากต้อง</a:t>
            </a:r>
            <a:r>
              <a:rPr lang="th-TH" sz="3200" dirty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รีบหาอาหารมาตุนไว้ สำหรับฤดูหนาวที่กำลังจะมาถึง </a:t>
            </a:r>
            <a:r>
              <a:rPr lang="th-TH" sz="32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แล้วบอกให้ตั๊กแตนรีบหาอาหารมาตุนไว้เช่นกัน แต่ตั๊กแตนไม่สนใจยังร้องเพลงอย่างสบายใจ พร้อมบอกว่าอีกนานกว่าจะถึงฤดูหนาว เมื่อ</a:t>
            </a:r>
            <a:r>
              <a:rPr lang="th-TH" sz="3200" dirty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ฤดูหนาวมาถึงสัตว์ต่าง ๆ พากันหลบอยู่แต่ในรัง ส่วนตั๊กแตนหาอาหารไม่ได้เลย มันจึงมาขออาหารแบ่งจากฝูงมด </a:t>
            </a:r>
            <a:r>
              <a:rPr lang="th-TH" sz="3200" dirty="0" smtClean="0">
                <a:latin typeface="2005_iannnnnCTX-9001" panose="02000000000000000000" pitchFamily="2" charset="0"/>
                <a:cs typeface="2005_iannnnnCTX-9001" panose="02000000000000000000" pitchFamily="2" charset="0"/>
              </a:rPr>
              <a:t>แต่กลับไม่ได้รับความเมตตาจากฝูงมดเลย</a:t>
            </a:r>
          </a:p>
          <a:p>
            <a:endParaRPr lang="th-TH" sz="3200" dirty="0">
              <a:latin typeface="2005_iannnnnCTX-9001" panose="02000000000000000000" pitchFamily="2" charset="0"/>
              <a:cs typeface="2005_iannnnnCTX-9001" panose="02000000000000000000" pitchFamily="2" charset="0"/>
            </a:endParaRPr>
          </a:p>
          <a:p>
            <a:pPr marL="0" indent="0">
              <a:buNone/>
            </a:pPr>
            <a:endParaRPr lang="th-TH" sz="2800" dirty="0">
              <a:latin typeface="2005_iannnnnCTX-9001" panose="02000000000000000000" pitchFamily="2" charset="0"/>
              <a:cs typeface="2005_iannnnnCTX-9001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14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879600" y="319310"/>
            <a:ext cx="8911687" cy="1280890"/>
          </a:xfrm>
        </p:spPr>
        <p:txBody>
          <a:bodyPr/>
          <a:lstStyle/>
          <a:p>
            <a:pPr algn="ctr"/>
            <a:r>
              <a:rPr lang="th-TH" b="1" dirty="0" smtClean="0"/>
              <a:t>บทละคร เรื่อง มดกับตั๊กแตน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879600" y="1295400"/>
            <a:ext cx="9625012" cy="556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2800" b="1" dirty="0" smtClean="0"/>
              <a:t>ฉากที่ 1 </a:t>
            </a:r>
          </a:p>
          <a:p>
            <a:pPr marL="0" indent="0">
              <a:buNone/>
            </a:pPr>
            <a:r>
              <a:rPr lang="th-TH" sz="2400" b="1" dirty="0" smtClean="0"/>
              <a:t> </a:t>
            </a:r>
            <a:r>
              <a:rPr lang="th-TH" sz="2400" b="1" dirty="0" smtClean="0">
                <a:cs typeface="+mj-cs"/>
              </a:rPr>
              <a:t>ฉาก </a:t>
            </a:r>
            <a:r>
              <a:rPr lang="en-US" sz="2400" b="1" dirty="0" smtClean="0">
                <a:cs typeface="+mj-cs"/>
              </a:rPr>
              <a:t>		: </a:t>
            </a:r>
            <a:r>
              <a:rPr lang="th-TH" sz="2400" b="1" dirty="0" smtClean="0">
                <a:cs typeface="+mj-cs"/>
              </a:rPr>
              <a:t>ทุ่งหญ้า มียอดหญ้าสูง( เพื่อไว้ให้ตั๊กแตนเกาะ )</a:t>
            </a:r>
            <a:endParaRPr lang="th-TH" sz="2400" b="1" dirty="0">
              <a:cs typeface="+mj-cs"/>
            </a:endParaRPr>
          </a:p>
          <a:p>
            <a:pPr marL="0" indent="0">
              <a:buNone/>
            </a:pPr>
            <a:r>
              <a:rPr lang="th-TH" sz="2400" b="1" dirty="0" smtClean="0">
                <a:cs typeface="+mj-cs"/>
              </a:rPr>
              <a:t>ตัวละคร 	</a:t>
            </a:r>
            <a:r>
              <a:rPr lang="en-US" sz="2400" b="1" dirty="0" smtClean="0">
                <a:cs typeface="+mj-cs"/>
              </a:rPr>
              <a:t>: </a:t>
            </a:r>
            <a:r>
              <a:rPr lang="th-TH" sz="2400" b="1" dirty="0" smtClean="0">
                <a:cs typeface="+mj-cs"/>
              </a:rPr>
              <a:t>ฝูงมด</a:t>
            </a:r>
          </a:p>
          <a:p>
            <a:pPr marL="0" indent="0">
              <a:buNone/>
            </a:pPr>
            <a:r>
              <a:rPr lang="en-US" sz="1400" b="1" dirty="0" smtClean="0">
                <a:cs typeface="+mj-cs"/>
              </a:rPr>
              <a:t>sound</a:t>
            </a:r>
            <a:r>
              <a:rPr lang="th-TH" sz="1400" b="1" dirty="0" smtClean="0">
                <a:cs typeface="+mj-cs"/>
              </a:rPr>
              <a:t>	</a:t>
            </a:r>
            <a:r>
              <a:rPr lang="en-US" sz="2400" b="1" dirty="0" smtClean="0">
                <a:cs typeface="+mj-cs"/>
              </a:rPr>
              <a:t>:  </a:t>
            </a:r>
            <a:r>
              <a:rPr lang="th-TH" sz="2400" b="1" dirty="0" smtClean="0">
                <a:cs typeface="+mj-cs"/>
              </a:rPr>
              <a:t>เพลง</a:t>
            </a:r>
            <a:endParaRPr lang="en-US" sz="2400" b="1" dirty="0" smtClean="0">
              <a:cs typeface="+mj-cs"/>
            </a:endParaRPr>
          </a:p>
          <a:p>
            <a:pPr marL="0" indent="0" algn="ctr">
              <a:buNone/>
            </a:pPr>
            <a:r>
              <a:rPr lang="en-US" sz="2400" b="1" dirty="0" smtClean="0">
                <a:cs typeface="+mj-cs"/>
              </a:rPr>
              <a:t>-</a:t>
            </a:r>
            <a:r>
              <a:rPr lang="th-TH" sz="2400" b="1" dirty="0" smtClean="0">
                <a:cs typeface="+mj-cs"/>
              </a:rPr>
              <a:t>เปิดม่าน -</a:t>
            </a:r>
          </a:p>
          <a:p>
            <a:pPr marL="0" indent="0">
              <a:buNone/>
            </a:pPr>
            <a:r>
              <a:rPr lang="th-TH" sz="2400" dirty="0" smtClean="0">
                <a:cs typeface="+mj-cs"/>
              </a:rPr>
              <a:t>	</a:t>
            </a:r>
            <a:r>
              <a:rPr lang="th-TH" sz="2400" b="1" dirty="0" smtClean="0">
                <a:cs typeface="+mj-cs"/>
              </a:rPr>
              <a:t>บรรดาฝูงมดต่างพากันขนอาหารกันอย่างขยันขันแข็ง เดินเป็นแถวไป</a:t>
            </a:r>
          </a:p>
          <a:p>
            <a:pPr marL="0" indent="0">
              <a:buNone/>
            </a:pPr>
            <a:r>
              <a:rPr lang="th-TH" sz="2400" b="1" dirty="0" smtClean="0">
                <a:cs typeface="+mj-cs"/>
              </a:rPr>
              <a:t>หัวหน้ามด</a:t>
            </a:r>
            <a:r>
              <a:rPr lang="th-TH" sz="2400" dirty="0" smtClean="0">
                <a:cs typeface="+mj-cs"/>
              </a:rPr>
              <a:t>	</a:t>
            </a:r>
            <a:r>
              <a:rPr lang="en-US" sz="2400" dirty="0" smtClean="0">
                <a:cs typeface="+mj-cs"/>
              </a:rPr>
              <a:t>: </a:t>
            </a:r>
            <a:r>
              <a:rPr lang="th-TH" sz="2400" dirty="0" smtClean="0">
                <a:cs typeface="+mj-cs"/>
              </a:rPr>
              <a:t>พวกเราช่วยกันหน่อยนะ อย่าเพิ่งรีบเหนื่อยล้าล่ะ เดี๋ยวฤดูหนาว เราจะได้มีอาหารกินกันอย่างสบาย </a:t>
            </a:r>
          </a:p>
          <a:p>
            <a:pPr marL="0" indent="0">
              <a:buNone/>
            </a:pPr>
            <a:r>
              <a:rPr lang="th-TH" sz="2400" b="1" dirty="0" smtClean="0">
                <a:cs typeface="+mj-cs"/>
              </a:rPr>
              <a:t>มดตัวที่1</a:t>
            </a:r>
            <a:r>
              <a:rPr lang="th-TH" sz="2400" dirty="0" smtClean="0">
                <a:cs typeface="+mj-cs"/>
              </a:rPr>
              <a:t>	</a:t>
            </a:r>
            <a:r>
              <a:rPr lang="en-US" sz="2400" dirty="0" smtClean="0">
                <a:cs typeface="+mj-cs"/>
              </a:rPr>
              <a:t>: </a:t>
            </a:r>
            <a:r>
              <a:rPr lang="th-TH" sz="2400" dirty="0" smtClean="0">
                <a:cs typeface="+mj-cs"/>
              </a:rPr>
              <a:t>พวกเราเหรอจะเหนื่อย ไม่มีทาง  พวกเราถึงแม้จะตัวเล็ก แต่อย่าลืมสิ ว่ากองทัพมดอย่างเรามีไม่น้อยเลยนะท่าน 		</a:t>
            </a:r>
            <a:r>
              <a:rPr lang="th-TH" sz="2400" dirty="0" err="1" smtClean="0">
                <a:cs typeface="+mj-cs"/>
              </a:rPr>
              <a:t>เอ้า</a:t>
            </a:r>
            <a:r>
              <a:rPr lang="en-US" sz="2400" dirty="0" smtClean="0">
                <a:cs typeface="+mj-cs"/>
              </a:rPr>
              <a:t>!</a:t>
            </a:r>
            <a:r>
              <a:rPr lang="th-TH" sz="2400" dirty="0" smtClean="0">
                <a:cs typeface="+mj-cs"/>
              </a:rPr>
              <a:t> พวกเรา เร่งเดินกันอีกนิดนะจะได้ไปถึงรังไวๆ คงจะขนกันได้อีกรอบ </a:t>
            </a:r>
          </a:p>
          <a:p>
            <a:pPr marL="0" indent="0">
              <a:buNone/>
            </a:pPr>
            <a:r>
              <a:rPr lang="th-TH" sz="2400" b="1" dirty="0" smtClean="0">
                <a:cs typeface="+mj-cs"/>
              </a:rPr>
              <a:t>หัวหน้ามด </a:t>
            </a:r>
            <a:r>
              <a:rPr lang="th-TH" sz="2400" dirty="0" smtClean="0">
                <a:cs typeface="+mj-cs"/>
              </a:rPr>
              <a:t>	</a:t>
            </a:r>
            <a:r>
              <a:rPr lang="en-US" sz="2400" dirty="0" smtClean="0">
                <a:cs typeface="+mj-cs"/>
              </a:rPr>
              <a:t>: </a:t>
            </a:r>
            <a:r>
              <a:rPr lang="th-TH" sz="2400" dirty="0" err="1" smtClean="0">
                <a:cs typeface="+mj-cs"/>
              </a:rPr>
              <a:t>ฮ่า</a:t>
            </a:r>
            <a:r>
              <a:rPr lang="th-TH" sz="2400" dirty="0" smtClean="0">
                <a:cs typeface="+mj-cs"/>
              </a:rPr>
              <a:t> ๆๆ ดีๆๆ </a:t>
            </a:r>
            <a:r>
              <a:rPr lang="th-TH" sz="2400" dirty="0" err="1" smtClean="0">
                <a:cs typeface="+mj-cs"/>
              </a:rPr>
              <a:t>เอ้า</a:t>
            </a:r>
            <a:r>
              <a:rPr lang="th-TH" sz="2400" dirty="0" smtClean="0">
                <a:cs typeface="+mj-cs"/>
              </a:rPr>
              <a:t> </a:t>
            </a:r>
            <a:r>
              <a:rPr lang="th-TH" sz="2400" dirty="0" err="1" smtClean="0">
                <a:cs typeface="+mj-cs"/>
              </a:rPr>
              <a:t>ฮุยเล่</a:t>
            </a:r>
            <a:r>
              <a:rPr lang="th-TH" sz="2400" dirty="0" smtClean="0">
                <a:cs typeface="+mj-cs"/>
              </a:rPr>
              <a:t>ฮุย </a:t>
            </a:r>
          </a:p>
          <a:p>
            <a:pPr marL="0" indent="0">
              <a:buNone/>
            </a:pPr>
            <a:r>
              <a:rPr lang="th-TH" sz="2400" dirty="0" smtClean="0">
                <a:cs typeface="+mj-cs"/>
              </a:rPr>
              <a:t>( </a:t>
            </a:r>
            <a:r>
              <a:rPr lang="th-TH" sz="2400" i="1" dirty="0" smtClean="0">
                <a:cs typeface="+mj-cs"/>
              </a:rPr>
              <a:t>มดทุกตัวออกเสียงเป็นจังหวะพร้อมกัน </a:t>
            </a:r>
            <a:r>
              <a:rPr lang="th-TH" sz="2400" i="1" dirty="0" err="1" smtClean="0">
                <a:cs typeface="+mj-cs"/>
              </a:rPr>
              <a:t>ฮุยเล่</a:t>
            </a:r>
            <a:r>
              <a:rPr lang="th-TH" sz="2400" i="1" dirty="0" smtClean="0">
                <a:cs typeface="+mj-cs"/>
              </a:rPr>
              <a:t>ฮุย </a:t>
            </a:r>
            <a:r>
              <a:rPr lang="th-TH" sz="2400" i="1" dirty="0" err="1" smtClean="0">
                <a:cs typeface="+mj-cs"/>
              </a:rPr>
              <a:t>ฮุยเล่</a:t>
            </a:r>
            <a:r>
              <a:rPr lang="th-TH" sz="2400" i="1" dirty="0" smtClean="0">
                <a:cs typeface="+mj-cs"/>
              </a:rPr>
              <a:t>ฮุย พร้อมกับเดินต่อไป </a:t>
            </a:r>
            <a:r>
              <a:rPr lang="th-TH" sz="2400" dirty="0" smtClean="0">
                <a:cs typeface="+mj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5224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63700" y="228600"/>
            <a:ext cx="9840912" cy="6629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h-TH" sz="2800" b="1" dirty="0" smtClean="0"/>
              <a:t>ฉากที่ 2</a:t>
            </a:r>
          </a:p>
          <a:p>
            <a:pPr marL="0" indent="0">
              <a:buNone/>
            </a:pPr>
            <a:r>
              <a:rPr lang="th-TH" sz="2400" b="1" dirty="0" smtClean="0"/>
              <a:t>ฉาก		</a:t>
            </a:r>
            <a:r>
              <a:rPr lang="en-US" sz="2400" b="1" dirty="0" smtClean="0"/>
              <a:t>: </a:t>
            </a:r>
            <a:r>
              <a:rPr lang="th-TH" sz="2400" b="1" dirty="0" smtClean="0"/>
              <a:t>ทุ่งหญ้า มียอดหญ้าใบสูง ( ฉากเดิม )</a:t>
            </a:r>
          </a:p>
          <a:p>
            <a:pPr marL="0" indent="0">
              <a:buNone/>
            </a:pPr>
            <a:r>
              <a:rPr lang="th-TH" sz="2400" b="1" dirty="0" smtClean="0"/>
              <a:t>ตัวละคร	</a:t>
            </a:r>
            <a:r>
              <a:rPr lang="en-US" sz="2400" b="1" dirty="0" smtClean="0"/>
              <a:t>: </a:t>
            </a:r>
            <a:r>
              <a:rPr lang="th-TH" sz="2400" b="1" dirty="0" smtClean="0"/>
              <a:t>ตั๊กแตน ฝูงมด</a:t>
            </a:r>
          </a:p>
          <a:p>
            <a:pPr marL="0" indent="0">
              <a:buNone/>
            </a:pPr>
            <a:r>
              <a:rPr lang="en-US" sz="1400" b="1" dirty="0" smtClean="0"/>
              <a:t>Sound	</a:t>
            </a:r>
            <a:r>
              <a:rPr lang="en-US" sz="2400" b="1" dirty="0" smtClean="0"/>
              <a:t>: </a:t>
            </a:r>
            <a:r>
              <a:rPr lang="th-TH" sz="2400" b="1" dirty="0" smtClean="0">
                <a:cs typeface="+mj-cs"/>
              </a:rPr>
              <a:t>เพล</a:t>
            </a:r>
            <a:r>
              <a:rPr lang="th-TH" sz="2400" b="1" dirty="0">
                <a:cs typeface="+mj-cs"/>
              </a:rPr>
              <a:t>ง</a:t>
            </a:r>
            <a:r>
              <a:rPr lang="en-US" sz="1400" b="1" dirty="0" smtClean="0"/>
              <a:t>		</a:t>
            </a:r>
          </a:p>
          <a:p>
            <a:pPr marL="0" indent="0">
              <a:buNone/>
            </a:pPr>
            <a:r>
              <a:rPr lang="en-US" sz="1400" b="1" dirty="0" smtClean="0">
                <a:cs typeface="+mj-cs"/>
              </a:rPr>
              <a:t>	</a:t>
            </a:r>
            <a:r>
              <a:rPr lang="th-TH" sz="2400" b="1" dirty="0" smtClean="0">
                <a:cs typeface="+mj-cs"/>
              </a:rPr>
              <a:t> ตั๊กแตนบินออกมาเกาะบนยอดหญ้า</a:t>
            </a:r>
            <a:r>
              <a:rPr lang="en-US" sz="2400" b="1" dirty="0" smtClean="0">
                <a:cs typeface="+mj-cs"/>
              </a:rPr>
              <a:t> </a:t>
            </a:r>
            <a:r>
              <a:rPr lang="th-TH" sz="2400" b="1" dirty="0" smtClean="0">
                <a:cs typeface="+mj-cs"/>
              </a:rPr>
              <a:t>พร้อมกับร้องเพลงอย่างสบายใจ</a:t>
            </a:r>
          </a:p>
          <a:p>
            <a:pPr marL="0" indent="0">
              <a:buNone/>
            </a:pPr>
            <a:r>
              <a:rPr lang="th-TH" sz="2400" b="1" dirty="0" smtClean="0">
                <a:cs typeface="+mj-cs"/>
              </a:rPr>
              <a:t>ตั๊กแตน	</a:t>
            </a:r>
            <a:r>
              <a:rPr lang="en-US" sz="2400" dirty="0" smtClean="0">
                <a:cs typeface="+mj-cs"/>
              </a:rPr>
              <a:t>: </a:t>
            </a:r>
            <a:r>
              <a:rPr lang="th-TH" sz="2400" dirty="0" smtClean="0">
                <a:cs typeface="+mj-cs"/>
              </a:rPr>
              <a:t>วันนี้อากาศมันช่างดีอะไรอย่างนี้ พืชพันธุ์ธัญญาหารก็อุดมสมบูรณ์ เรานี่มันช่างโชคดีเหลือเกิน ในเมื่อไม่มีทุกข์ใดๆมา			ทำให้ใจเราเศร้า แบบนี้ก็ต้องร้องเพลงให้สุขใจดีกว่า </a:t>
            </a:r>
            <a:r>
              <a:rPr lang="en-US" sz="1400" b="1" dirty="0" smtClean="0">
                <a:cs typeface="+mj-cs"/>
              </a:rPr>
              <a:t>	</a:t>
            </a:r>
          </a:p>
          <a:p>
            <a:pPr marL="0" indent="0">
              <a:buNone/>
            </a:pPr>
            <a:r>
              <a:rPr lang="en-US" sz="1400" b="1" dirty="0">
                <a:cs typeface="+mj-cs"/>
              </a:rPr>
              <a:t>	</a:t>
            </a:r>
            <a:r>
              <a:rPr lang="th-TH" sz="2400" b="1" dirty="0" smtClean="0"/>
              <a:t>( </a:t>
            </a:r>
            <a:r>
              <a:rPr lang="th-TH" sz="2400" b="1" i="1" dirty="0" smtClean="0"/>
              <a:t>เหล่าฝูงมดขนอาหารผ่านหน้าตั๊กแตน เจ้าตั๊กแตนจึงทักทาย )</a:t>
            </a:r>
          </a:p>
          <a:p>
            <a:pPr marL="0" indent="0">
              <a:buNone/>
            </a:pPr>
            <a:r>
              <a:rPr lang="th-TH" sz="2400" b="1" dirty="0" smtClean="0"/>
              <a:t>ตั๊กแตน	</a:t>
            </a:r>
            <a:r>
              <a:rPr lang="en-US" sz="2400" dirty="0" smtClean="0"/>
              <a:t>: </a:t>
            </a:r>
            <a:r>
              <a:rPr lang="th-TH" sz="2400" dirty="0" smtClean="0"/>
              <a:t>นั่นมันเจ้ากองทัพมดนี่ ดีจัง สงสัยเราจะได้เพื่อนมาร่วมร้องรำทำเพลงเพิ่มแล้ว (</a:t>
            </a:r>
            <a:r>
              <a:rPr lang="th-TH" sz="2400" b="1" i="1" dirty="0" smtClean="0"/>
              <a:t>ตะโกนทักทาย</a:t>
            </a:r>
            <a:r>
              <a:rPr lang="th-TH" sz="2400" dirty="0" smtClean="0"/>
              <a:t>) สวัสดีเพื่อนๆกองทัพ			มด ( </a:t>
            </a:r>
            <a:r>
              <a:rPr lang="th-TH" sz="2400" b="1" i="1" dirty="0" smtClean="0"/>
              <a:t>มดหยุดฟังตั๊กแตน</a:t>
            </a:r>
            <a:r>
              <a:rPr lang="th-TH" sz="2400" dirty="0" smtClean="0"/>
              <a:t>) นี่พวกนายจะรีบเดินกันไปไหนล่ะ มาๆ ฉันกำลังร้องเพลงอยู่คนเดียว มันเหงาเสียเหลือเกิน 			เจอพวกนายก้อดีแล้ว มาร้องเพลงแล้วเต้นไปพร้อมๆกันเลย</a:t>
            </a:r>
          </a:p>
          <a:p>
            <a:pPr marL="0" indent="0">
              <a:buNone/>
            </a:pPr>
            <a:r>
              <a:rPr lang="th-TH" sz="2400" b="1" dirty="0">
                <a:cs typeface="+mj-cs"/>
              </a:rPr>
              <a:t>	</a:t>
            </a:r>
            <a:r>
              <a:rPr lang="th-TH" sz="2400" b="1" i="1" dirty="0" smtClean="0">
                <a:cs typeface="+mj-cs"/>
              </a:rPr>
              <a:t>( เหล่ามดต่างมองหน้ากัน แล้วหัวหน้ามดก็พูดกับตั๊กแตน</a:t>
            </a:r>
            <a:r>
              <a:rPr lang="en-US" sz="2400" b="1" i="1" dirty="0" smtClean="0">
                <a:cs typeface="+mj-cs"/>
              </a:rPr>
              <a:t> </a:t>
            </a:r>
            <a:r>
              <a:rPr lang="th-TH" sz="2400" b="1" i="1" dirty="0" smtClean="0">
                <a:cs typeface="+mj-cs"/>
              </a:rPr>
              <a:t>)</a:t>
            </a:r>
            <a:r>
              <a:rPr lang="en-US" sz="1400" b="1" i="1" dirty="0" smtClean="0">
                <a:cs typeface="+mj-cs"/>
              </a:rPr>
              <a:t>	</a:t>
            </a:r>
          </a:p>
          <a:p>
            <a:pPr marL="0" indent="0">
              <a:buNone/>
            </a:pPr>
            <a:r>
              <a:rPr lang="th-TH" sz="2400" b="1" dirty="0" smtClean="0">
                <a:cs typeface="+mj-cs"/>
              </a:rPr>
              <a:t>หัวหน้ามด	</a:t>
            </a:r>
            <a:r>
              <a:rPr lang="en-US" sz="2400" dirty="0" smtClean="0">
                <a:cs typeface="+mj-cs"/>
              </a:rPr>
              <a:t>:</a:t>
            </a:r>
            <a:r>
              <a:rPr lang="th-TH" sz="2400" dirty="0" smtClean="0">
                <a:cs typeface="+mj-cs"/>
              </a:rPr>
              <a:t> ขอโทษทีนะเพื่อน เห็นทีว่าวันนี้พวกเราคงร่วมสนุกกับนายไม่ได้หรอก </a:t>
            </a:r>
          </a:p>
          <a:p>
            <a:pPr marL="0" indent="0">
              <a:buNone/>
            </a:pPr>
            <a:r>
              <a:rPr lang="th-TH" sz="2400" b="1" dirty="0" smtClean="0">
                <a:cs typeface="+mj-cs"/>
              </a:rPr>
              <a:t>ตั๊กแตน	</a:t>
            </a:r>
            <a:r>
              <a:rPr lang="en-US" sz="2400" dirty="0" smtClean="0">
                <a:cs typeface="+mj-cs"/>
              </a:rPr>
              <a:t>: </a:t>
            </a:r>
            <a:r>
              <a:rPr lang="th-TH" sz="2400" dirty="0" smtClean="0">
                <a:cs typeface="+mj-cs"/>
              </a:rPr>
              <a:t>อ้าว</a:t>
            </a:r>
            <a:r>
              <a:rPr lang="en-US" sz="2400" dirty="0" smtClean="0">
                <a:cs typeface="+mj-cs"/>
              </a:rPr>
              <a:t> ! </a:t>
            </a:r>
            <a:r>
              <a:rPr lang="th-TH" sz="2400" dirty="0" smtClean="0">
                <a:cs typeface="+mj-cs"/>
              </a:rPr>
              <a:t>ทำไมล่ะ</a:t>
            </a:r>
          </a:p>
          <a:p>
            <a:pPr marL="0" indent="0">
              <a:buNone/>
            </a:pPr>
            <a:r>
              <a:rPr lang="th-TH" sz="2400" b="1" dirty="0" smtClean="0">
                <a:cs typeface="+mj-cs"/>
              </a:rPr>
              <a:t>มดตัวที่ </a:t>
            </a:r>
            <a:r>
              <a:rPr lang="en-US" sz="1400" b="1" dirty="0"/>
              <a:t>2</a:t>
            </a:r>
            <a:r>
              <a:rPr lang="en-US" sz="1400" b="1" dirty="0" smtClean="0">
                <a:cs typeface="+mj-cs"/>
              </a:rPr>
              <a:t>	</a:t>
            </a:r>
            <a:r>
              <a:rPr lang="en-US" sz="2400" dirty="0" smtClean="0">
                <a:cs typeface="+mj-cs"/>
              </a:rPr>
              <a:t>: </a:t>
            </a:r>
            <a:r>
              <a:rPr lang="th-TH" sz="2400" dirty="0" smtClean="0">
                <a:cs typeface="+mj-cs"/>
              </a:rPr>
              <a:t>ก็พวกเรากำลังขนอาหารไปตุนไว้ในรัง</a:t>
            </a:r>
            <a:r>
              <a:rPr lang="th-TH" sz="2400" dirty="0" err="1" smtClean="0">
                <a:cs typeface="+mj-cs"/>
              </a:rPr>
              <a:t>เราน่ะ</a:t>
            </a:r>
            <a:r>
              <a:rPr lang="th-TH" sz="2400" dirty="0" smtClean="0">
                <a:cs typeface="+mj-cs"/>
              </a:rPr>
              <a:t>สิ เดี๋ยวพอฤดูหนาวมาถึง เราจะได้มีอาหารไว้กินกันไม่ออกไปหาอาหารที่ไหน</a:t>
            </a:r>
          </a:p>
          <a:p>
            <a:pPr marL="0" indent="0">
              <a:buNone/>
            </a:pPr>
            <a:r>
              <a:rPr lang="th-TH" sz="2400" b="1" dirty="0" smtClean="0">
                <a:cs typeface="+mj-cs"/>
              </a:rPr>
              <a:t>หัวหน้ามด	</a:t>
            </a:r>
            <a:r>
              <a:rPr lang="en-US" sz="2400" b="1" dirty="0" smtClean="0">
                <a:cs typeface="+mj-cs"/>
              </a:rPr>
              <a:t>: </a:t>
            </a:r>
            <a:r>
              <a:rPr lang="th-TH" sz="2400" dirty="0" smtClean="0">
                <a:cs typeface="+mj-cs"/>
              </a:rPr>
              <a:t>ว่าแต่นายล่ะเพื่อน มามัวแต่ร้องเพลงสบายใจแบบนี้ นายหาอาหารตุนไว้เพียงพอแล้วเหร</a:t>
            </a:r>
            <a:r>
              <a:rPr lang="th-TH" sz="2400" dirty="0">
                <a:cs typeface="+mj-cs"/>
              </a:rPr>
              <a:t>อ</a:t>
            </a:r>
            <a:r>
              <a:rPr lang="en-US" sz="1400" b="1" dirty="0" smtClean="0">
                <a:cs typeface="+mj-cs"/>
              </a:rPr>
              <a:t>					</a:t>
            </a:r>
            <a:endParaRPr lang="th-TH" sz="14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8432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8300" y="152400"/>
            <a:ext cx="9866312" cy="6705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2400" b="1" dirty="0" smtClean="0"/>
              <a:t>ตั๊กแตน  	</a:t>
            </a:r>
            <a:r>
              <a:rPr lang="en-US" sz="2400" dirty="0" smtClean="0"/>
              <a:t>: </a:t>
            </a:r>
            <a:r>
              <a:rPr lang="th-TH" sz="2400" dirty="0" smtClean="0"/>
              <a:t>โอ๊ย</a:t>
            </a:r>
            <a:r>
              <a:rPr lang="en-US" sz="2400" dirty="0" smtClean="0"/>
              <a:t>!</a:t>
            </a:r>
            <a:r>
              <a:rPr lang="th-TH" sz="2400" dirty="0" smtClean="0"/>
              <a:t> พวกนายจะรีบกันไปไหน กว่าจะถึงฤดูหนาวก็อีกตั้งนาน ฉันว่าที่พวกนายขน</a:t>
            </a:r>
            <a:r>
              <a:rPr lang="th-TH" sz="2400" dirty="0" err="1" smtClean="0"/>
              <a:t>ไปน่ะ</a:t>
            </a:r>
            <a:r>
              <a:rPr lang="th-TH" sz="2400" dirty="0" smtClean="0"/>
              <a:t> จะกลายเป็นอาหารของ				นางพญามดหมดสะ</a:t>
            </a:r>
            <a:r>
              <a:rPr lang="th-TH" sz="2400" dirty="0" err="1" smtClean="0"/>
              <a:t>ก่อนน่ะ</a:t>
            </a:r>
            <a:r>
              <a:rPr lang="th-TH" sz="2400" dirty="0" smtClean="0"/>
              <a:t>สิ มาๆ ร้องเพลงกับฉันดีกว่า สนุกกว่าขนอาหารพวกนี้ตั้งเยอะ</a:t>
            </a:r>
          </a:p>
          <a:p>
            <a:pPr marL="0" indent="0">
              <a:buNone/>
            </a:pPr>
            <a:r>
              <a:rPr lang="th-TH" sz="2400" b="1" dirty="0"/>
              <a:t>	</a:t>
            </a:r>
            <a:r>
              <a:rPr lang="th-TH" sz="2400" b="1" i="1" dirty="0" smtClean="0"/>
              <a:t>( เหล่ากองทัพหมดพากันส่ายหน้าเอือมระอาในคำพูดของตั๊กแตน )</a:t>
            </a:r>
          </a:p>
          <a:p>
            <a:pPr marL="0" indent="0">
              <a:buNone/>
            </a:pPr>
            <a:r>
              <a:rPr lang="th-TH" sz="2400" b="1" dirty="0" smtClean="0"/>
              <a:t>มดตัวที่ 2 	</a:t>
            </a:r>
            <a:r>
              <a:rPr lang="en-US" sz="2400" dirty="0" smtClean="0"/>
              <a:t>:</a:t>
            </a:r>
            <a:r>
              <a:rPr lang="th-TH" sz="2400" dirty="0" smtClean="0"/>
              <a:t> ถ้านายคิดแบบนั้นก็ตามใจ แต่พวกเราคงร้องเพลงกับนายไม่ได้หรอกนะ</a:t>
            </a:r>
          </a:p>
          <a:p>
            <a:pPr marL="0" indent="0">
              <a:buNone/>
            </a:pPr>
            <a:r>
              <a:rPr lang="th-TH" sz="2400" b="1" dirty="0" smtClean="0"/>
              <a:t>หัวหน้ามด</a:t>
            </a:r>
            <a:r>
              <a:rPr lang="en-US" sz="2400" b="1" dirty="0" smtClean="0"/>
              <a:t>	</a:t>
            </a:r>
            <a:r>
              <a:rPr lang="en-US" sz="2400" dirty="0" smtClean="0"/>
              <a:t>: </a:t>
            </a:r>
            <a:r>
              <a:rPr lang="th-TH" sz="2400" dirty="0" smtClean="0"/>
              <a:t>พวกเราขอตัวไปทำงานก่อนนะเพื่อน</a:t>
            </a:r>
          </a:p>
          <a:p>
            <a:pPr marL="0" indent="0">
              <a:buNone/>
            </a:pPr>
            <a:r>
              <a:rPr lang="th-TH" sz="2400" b="1" dirty="0" smtClean="0"/>
              <a:t>ตั๊กแตน 	</a:t>
            </a:r>
            <a:r>
              <a:rPr lang="en-US" sz="2400" dirty="0" smtClean="0"/>
              <a:t>:</a:t>
            </a:r>
            <a:r>
              <a:rPr lang="en-US" sz="2400" b="1" dirty="0" smtClean="0"/>
              <a:t> </a:t>
            </a:r>
            <a:r>
              <a:rPr lang="th-TH" sz="2400" dirty="0" smtClean="0"/>
              <a:t>ตามใจพวกนายก็แล้วกัน เชิญไปทำงานอันน่าเหนื่อยล้านั้นเถอะ ส่วนฉันไปชวนตั๊กแตนตัวอื่นร้องเพลงและเต้นระบำกับ		ฉันก็ได้ </a:t>
            </a:r>
            <a:r>
              <a:rPr lang="th-TH" sz="2400" b="1" i="1" dirty="0" smtClean="0"/>
              <a:t>( แล้วก็บินหนีไป )</a:t>
            </a:r>
          </a:p>
          <a:p>
            <a:pPr marL="0" indent="0">
              <a:buNone/>
            </a:pPr>
            <a:r>
              <a:rPr lang="th-TH" sz="2400" b="1" i="1" dirty="0"/>
              <a:t>	</a:t>
            </a:r>
            <a:r>
              <a:rPr lang="th-TH" sz="2400" b="1" i="1" dirty="0" smtClean="0"/>
              <a:t>( เหล่ามดมองหน้ากัน )</a:t>
            </a:r>
          </a:p>
          <a:p>
            <a:pPr marL="0" indent="0">
              <a:buNone/>
            </a:pPr>
            <a:r>
              <a:rPr lang="th-TH" sz="2400" b="1" dirty="0" smtClean="0"/>
              <a:t>หัวหน้ามด	</a:t>
            </a:r>
            <a:r>
              <a:rPr lang="en-US" sz="2400" dirty="0" smtClean="0"/>
              <a:t>:</a:t>
            </a:r>
            <a:r>
              <a:rPr lang="th-TH" sz="2400" dirty="0" smtClean="0"/>
              <a:t> จะมายืนนิ่งอยู่ทำไม รีบเดินกลับเข้ารังสิ ไป </a:t>
            </a:r>
            <a:r>
              <a:rPr lang="th-TH" sz="2400" dirty="0" err="1" smtClean="0"/>
              <a:t>เอ้า</a:t>
            </a:r>
            <a:r>
              <a:rPr lang="th-TH" sz="2400" dirty="0" smtClean="0"/>
              <a:t> </a:t>
            </a:r>
            <a:r>
              <a:rPr lang="en-US" sz="2400" dirty="0" smtClean="0"/>
              <a:t>! </a:t>
            </a:r>
            <a:r>
              <a:rPr lang="th-TH" sz="2400" dirty="0" err="1" smtClean="0"/>
              <a:t>ฮุยเล่</a:t>
            </a:r>
            <a:r>
              <a:rPr lang="th-TH" sz="2400" dirty="0" smtClean="0"/>
              <a:t>ฮุย </a:t>
            </a:r>
          </a:p>
          <a:p>
            <a:pPr marL="0" indent="0">
              <a:buNone/>
            </a:pPr>
            <a:r>
              <a:rPr lang="th-TH" sz="2400" dirty="0"/>
              <a:t>	</a:t>
            </a:r>
            <a:r>
              <a:rPr lang="th-TH" sz="2400" b="1" i="1" dirty="0" smtClean="0"/>
              <a:t>( เหล่ามดเดินเรียงแถวเข้าฉาก ) </a:t>
            </a:r>
          </a:p>
          <a:p>
            <a:pPr marL="0" indent="0" algn="ctr">
              <a:buNone/>
            </a:pPr>
            <a:r>
              <a:rPr lang="th-TH" sz="2400" b="1" dirty="0" smtClean="0"/>
              <a:t>ปิดม่าน</a:t>
            </a:r>
          </a:p>
          <a:p>
            <a:pPr marL="0" indent="0" algn="ctr">
              <a:buNone/>
            </a:pPr>
            <a:r>
              <a:rPr lang="th-TH" sz="2800" b="1" dirty="0" smtClean="0"/>
              <a:t>ฉากที่ 3 </a:t>
            </a:r>
          </a:p>
          <a:p>
            <a:pPr marL="0" indent="0" algn="ctr">
              <a:buNone/>
            </a:pPr>
            <a:r>
              <a:rPr lang="th-TH" sz="2800" b="1" dirty="0" smtClean="0"/>
              <a:t>(แสดงหน้าม่าน)</a:t>
            </a:r>
          </a:p>
          <a:p>
            <a:pPr marL="0" indent="0">
              <a:buNone/>
            </a:pPr>
            <a:r>
              <a:rPr lang="th-TH" sz="2400" b="1" dirty="0"/>
              <a:t>ฉาก </a:t>
            </a:r>
            <a:r>
              <a:rPr lang="th-TH" sz="2400" dirty="0"/>
              <a:t>		: ทุ่งหญ้า</a:t>
            </a:r>
          </a:p>
          <a:p>
            <a:pPr marL="0" indent="0">
              <a:buNone/>
            </a:pPr>
            <a:r>
              <a:rPr lang="th-TH" sz="2400" b="1" dirty="0"/>
              <a:t>ตัวละคร </a:t>
            </a:r>
            <a:r>
              <a:rPr lang="th-TH" sz="2400" dirty="0"/>
              <a:t>	: </a:t>
            </a:r>
            <a:r>
              <a:rPr lang="th-TH" sz="2400" dirty="0" smtClean="0"/>
              <a:t>ตั๊กแตน</a:t>
            </a:r>
            <a:endParaRPr lang="en-US" sz="2400" dirty="0" smtClean="0"/>
          </a:p>
          <a:p>
            <a:pPr marL="0" indent="0">
              <a:buNone/>
            </a:pPr>
            <a:r>
              <a:rPr lang="en-US" sz="1600" b="1" dirty="0" smtClean="0"/>
              <a:t>sound</a:t>
            </a:r>
            <a:r>
              <a:rPr lang="en-US" sz="2400" dirty="0"/>
              <a:t>	: -</a:t>
            </a:r>
          </a:p>
          <a:p>
            <a:pPr marL="0" indent="0">
              <a:buNone/>
            </a:pP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338375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60500" y="0"/>
            <a:ext cx="9777412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 smtClean="0"/>
              <a:t>	</a:t>
            </a:r>
            <a:r>
              <a:rPr lang="th-TH" sz="2400" b="1" dirty="0" smtClean="0"/>
              <a:t>ฤดูหนาวมาถึง </a:t>
            </a:r>
          </a:p>
          <a:p>
            <a:pPr marL="0" indent="0">
              <a:buNone/>
            </a:pPr>
            <a:r>
              <a:rPr lang="th-TH" sz="2400" b="1" dirty="0"/>
              <a:t>	</a:t>
            </a:r>
            <a:r>
              <a:rPr lang="th-TH" sz="2400" b="1" i="1" dirty="0" smtClean="0"/>
              <a:t>( ตั๊กแตนบินออกมา อย่างเหน็บหนาว และ เต็มไปด้วยความหิวโหย )</a:t>
            </a:r>
          </a:p>
          <a:p>
            <a:pPr marL="0" indent="0">
              <a:buNone/>
            </a:pPr>
            <a:r>
              <a:rPr lang="th-TH" sz="2400" b="1" dirty="0" smtClean="0"/>
              <a:t>ตั๊กแตน	</a:t>
            </a:r>
            <a:r>
              <a:rPr lang="en-US" sz="2400" dirty="0" smtClean="0"/>
              <a:t>: </a:t>
            </a:r>
            <a:r>
              <a:rPr lang="th-TH" sz="2400" dirty="0" smtClean="0"/>
              <a:t>ทำไมช่วงนี้มันถึงหาอาหารได้ยากเย็นแบบนี้ ฉันหิวเหลือเกิน ใครก็ได้ช่วยฉันที </a:t>
            </a:r>
            <a:r>
              <a:rPr lang="th-TH" sz="2400" b="1" i="1" dirty="0" smtClean="0"/>
              <a:t>( ตั๊กแตนรำพึงเพียงลำพัง แล้วก็		นึกขึ้นได้ ) </a:t>
            </a:r>
            <a:r>
              <a:rPr lang="th-TH" sz="2400" dirty="0" smtClean="0"/>
              <a:t>จริงสิ</a:t>
            </a:r>
            <a:r>
              <a:rPr lang="en-US" sz="2400" dirty="0" smtClean="0"/>
              <a:t>!</a:t>
            </a:r>
            <a:r>
              <a:rPr lang="th-TH" sz="2400" dirty="0" smtClean="0"/>
              <a:t> เมื่อเดือนก่อน ฉันจำได้ว่าเหล่ากองทัพมดเคยกักตุนอาหารไว้ ถ้าเราไปขออาหารเหล่ากองทัพมด คง		จะได้อิ่มแน่ๆ </a:t>
            </a:r>
            <a:r>
              <a:rPr lang="th-TH" sz="2400" b="1" i="1" dirty="0" smtClean="0"/>
              <a:t>(ตั๊กแตนบินไปเข้าฉากไป)</a:t>
            </a:r>
          </a:p>
          <a:p>
            <a:pPr marL="0" indent="0">
              <a:buNone/>
            </a:pPr>
            <a:endParaRPr lang="th-TH" sz="2400" b="1" i="1" dirty="0" smtClean="0"/>
          </a:p>
          <a:p>
            <a:pPr marL="0" indent="0" algn="ctr">
              <a:buNone/>
            </a:pPr>
            <a:r>
              <a:rPr lang="th-TH" sz="2800" b="1" dirty="0" smtClean="0"/>
              <a:t>ฉากที่ 4 </a:t>
            </a:r>
          </a:p>
          <a:p>
            <a:pPr marL="0" indent="0">
              <a:buNone/>
            </a:pPr>
            <a:r>
              <a:rPr lang="th-TH" sz="2400" b="1" dirty="0"/>
              <a:t>ฉาก		: </a:t>
            </a:r>
            <a:r>
              <a:rPr lang="th-TH" sz="2400" b="1" dirty="0" smtClean="0"/>
              <a:t>รังมด</a:t>
            </a:r>
            <a:endParaRPr lang="th-TH" sz="2400" b="1" dirty="0"/>
          </a:p>
          <a:p>
            <a:pPr marL="0" indent="0">
              <a:buNone/>
            </a:pPr>
            <a:r>
              <a:rPr lang="th-TH" sz="2400" b="1" dirty="0"/>
              <a:t>ตัวละคร	: ตั๊กแตน ฝูงมด</a:t>
            </a:r>
          </a:p>
          <a:p>
            <a:pPr marL="0" indent="0">
              <a:buNone/>
            </a:pPr>
            <a:r>
              <a:rPr lang="en-US" sz="1600" b="1" dirty="0"/>
              <a:t>Sound</a:t>
            </a:r>
            <a:r>
              <a:rPr lang="en-US" sz="2400" b="1" dirty="0"/>
              <a:t>	: </a:t>
            </a:r>
            <a:r>
              <a:rPr lang="th-TH" sz="2400" b="1" dirty="0"/>
              <a:t>เพลง	</a:t>
            </a:r>
            <a:endParaRPr lang="th-TH" sz="2400" b="1" dirty="0" smtClean="0"/>
          </a:p>
          <a:p>
            <a:pPr marL="0" indent="0" algn="ctr">
              <a:buNone/>
            </a:pPr>
            <a:r>
              <a:rPr lang="th-TH" sz="2400" b="1" dirty="0" smtClean="0"/>
              <a:t>-เปิดม่าน-</a:t>
            </a:r>
          </a:p>
          <a:p>
            <a:pPr marL="0" indent="0">
              <a:buNone/>
            </a:pPr>
            <a:r>
              <a:rPr lang="th-TH" sz="2400" b="1" dirty="0"/>
              <a:t>	</a:t>
            </a:r>
            <a:r>
              <a:rPr lang="th-TH" sz="2400" b="1" dirty="0" smtClean="0"/>
              <a:t>เหล่ามด หนาวเย็นจากอากาศทีได้รับ แต่ก็ไม่ได้เกิดปัญหาอย่างใด ต่างก็พากันแบ่งปันและกินอาหารที่มีอย่างมีความสุข</a:t>
            </a:r>
          </a:p>
          <a:p>
            <a:pPr marL="0" indent="0">
              <a:buNone/>
            </a:pPr>
            <a:r>
              <a:rPr lang="th-TH" sz="2400" b="1" dirty="0"/>
              <a:t>	</a:t>
            </a:r>
            <a:r>
              <a:rPr lang="th-TH" sz="2400" b="1" i="1" dirty="0" smtClean="0"/>
              <a:t>( ตั๊กแตนออกมาอยู่หน้ารังมด แล้วตะโกนเรียกมด )</a:t>
            </a:r>
          </a:p>
          <a:p>
            <a:pPr marL="0" indent="0">
              <a:buNone/>
            </a:pPr>
            <a:r>
              <a:rPr lang="th-TH" sz="2400" b="1" dirty="0" smtClean="0"/>
              <a:t>ตั๊กแตน</a:t>
            </a:r>
            <a:r>
              <a:rPr lang="th-TH" sz="2400" b="1" i="1" dirty="0" smtClean="0"/>
              <a:t>	</a:t>
            </a:r>
            <a:r>
              <a:rPr lang="en-US" sz="2400" dirty="0" smtClean="0"/>
              <a:t>: </a:t>
            </a:r>
            <a:r>
              <a:rPr lang="th-TH" sz="2400" dirty="0" smtClean="0"/>
              <a:t>เพื่อนๆ ฉันตั๊กแตนนะ ฉันมาขอความช่วยเหลือ </a:t>
            </a:r>
          </a:p>
          <a:p>
            <a:pPr marL="0" indent="0">
              <a:buNone/>
            </a:pPr>
            <a:endParaRPr lang="th-TH" sz="2400" b="1" i="1" dirty="0"/>
          </a:p>
        </p:txBody>
      </p:sp>
    </p:spTree>
    <p:extLst>
      <p:ext uri="{BB962C8B-B14F-4D97-AF65-F5344CB8AC3E}">
        <p14:creationId xmlns:p14="http://schemas.microsoft.com/office/powerpoint/2010/main" val="254324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65300" y="203200"/>
            <a:ext cx="9739312" cy="665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b="1" i="1" dirty="0" smtClean="0"/>
              <a:t>	( หัวหน้ามดได้ยินเสียงตั๊กแตนตะโกนเรียกจึงออกมาดู )</a:t>
            </a:r>
          </a:p>
          <a:p>
            <a:pPr marL="0" indent="0">
              <a:buNone/>
            </a:pPr>
            <a:r>
              <a:rPr lang="th-TH" sz="2400" b="1" i="1" dirty="0" smtClean="0"/>
              <a:t>หัวหน้ามด 	</a:t>
            </a:r>
            <a:r>
              <a:rPr lang="en-US" sz="2400" i="1" dirty="0" smtClean="0"/>
              <a:t>: </a:t>
            </a:r>
            <a:r>
              <a:rPr lang="th-TH" sz="2400" dirty="0" smtClean="0"/>
              <a:t>อ้าว</a:t>
            </a:r>
            <a:r>
              <a:rPr lang="en-US" sz="2400" dirty="0" smtClean="0"/>
              <a:t>! </a:t>
            </a:r>
            <a:r>
              <a:rPr lang="th-TH" sz="2400" dirty="0" smtClean="0"/>
              <a:t>เจ้าตั๊กแตน มีอะไรเหรอเพื่อน</a:t>
            </a:r>
          </a:p>
          <a:p>
            <a:pPr marL="0" indent="0">
              <a:buNone/>
            </a:pPr>
            <a:r>
              <a:rPr lang="th-TH" sz="2400" b="1" smtClean="0"/>
              <a:t>ตั๊กแตน </a:t>
            </a:r>
            <a:r>
              <a:rPr lang="th-TH" sz="2400" b="1" dirty="0" smtClean="0"/>
              <a:t>	</a:t>
            </a:r>
            <a:r>
              <a:rPr lang="en-US" sz="2400" dirty="0" smtClean="0"/>
              <a:t>:</a:t>
            </a:r>
            <a:r>
              <a:rPr lang="th-TH" sz="2400" dirty="0" smtClean="0"/>
              <a:t>คือ.......คือว่า.... ฉันจะมาขอแบ่งอาหารจากพวก</a:t>
            </a:r>
            <a:r>
              <a:rPr lang="th-TH" sz="2400" dirty="0" err="1" smtClean="0"/>
              <a:t>เธอน่ะ</a:t>
            </a:r>
            <a:r>
              <a:rPr lang="th-TH" sz="2400" dirty="0" smtClean="0"/>
              <a:t>  ฉันหิวมาก และก็หาอาหารไม่ได้เลย มีอะไรให้ฉันกินบ้าง		ไหม</a:t>
            </a:r>
          </a:p>
          <a:p>
            <a:pPr marL="0" indent="0">
              <a:buNone/>
            </a:pPr>
            <a:r>
              <a:rPr lang="th-TH" sz="2400" b="1" i="1" dirty="0" smtClean="0"/>
              <a:t>หัวหน้ามด </a:t>
            </a:r>
            <a:r>
              <a:rPr lang="th-TH" sz="2400" dirty="0" smtClean="0"/>
              <a:t>	</a:t>
            </a:r>
            <a:r>
              <a:rPr lang="en-US" sz="2400" dirty="0" smtClean="0"/>
              <a:t>: </a:t>
            </a:r>
            <a:r>
              <a:rPr lang="th-TH" sz="2400" dirty="0" smtClean="0"/>
              <a:t>อย่าว่าเราซ้ำเติมเจ้าเลย</a:t>
            </a:r>
            <a:r>
              <a:rPr lang="th-TH" sz="2400" dirty="0"/>
              <a:t>นะเพื่อน ถ้าเจ้าสามารถร้องเพลงได้อย่างสบายใจได้ในฤดูร้อน ทำไมเจ้าจึงไม่ทำต่อไปใน</a:t>
            </a:r>
            <a:r>
              <a:rPr lang="th-TH" sz="2400" dirty="0" smtClean="0"/>
              <a:t>ฤดู		หนาวล่ะ</a:t>
            </a:r>
          </a:p>
          <a:p>
            <a:pPr marL="0" indent="0">
              <a:buNone/>
            </a:pPr>
            <a:r>
              <a:rPr lang="th-TH" sz="2400" b="1" i="1" dirty="0"/>
              <a:t>	</a:t>
            </a:r>
            <a:r>
              <a:rPr lang="th-TH" sz="2400" b="1" i="1" dirty="0" smtClean="0"/>
              <a:t>( แล้วมดก็เดินกลับเข้าไปในรัง )</a:t>
            </a:r>
          </a:p>
          <a:p>
            <a:pPr marL="0" indent="0">
              <a:buNone/>
            </a:pPr>
            <a:r>
              <a:rPr lang="th-TH" sz="2400" b="1" i="1" dirty="0"/>
              <a:t> </a:t>
            </a:r>
            <a:r>
              <a:rPr lang="th-TH" sz="2400" b="1" i="1" dirty="0" smtClean="0"/>
              <a:t>	( ตั๊กแตนทรุดตัวนั่งลง อย่างเสียใจ )</a:t>
            </a:r>
          </a:p>
          <a:p>
            <a:pPr marL="0" indent="0" algn="ctr">
              <a:buNone/>
            </a:pPr>
            <a:r>
              <a:rPr lang="th-TH" sz="2400" b="1" i="1" dirty="0" smtClean="0"/>
              <a:t>		( ม่านปิด )</a:t>
            </a:r>
          </a:p>
          <a:p>
            <a:pPr marL="0" indent="0" algn="ctr">
              <a:buNone/>
            </a:pPr>
            <a:r>
              <a:rPr lang="th-TH" sz="2400" b="1" i="1" dirty="0" smtClean="0"/>
              <a:t>		-จบ-</a:t>
            </a:r>
            <a:endParaRPr lang="th-TH" sz="2400" b="1" i="1" dirty="0"/>
          </a:p>
          <a:p>
            <a:pPr marL="0" indent="0">
              <a:buNone/>
            </a:pPr>
            <a:endParaRPr lang="th-TH" sz="2400" b="1" i="1" dirty="0"/>
          </a:p>
          <a:p>
            <a:pPr marL="0" indent="0">
              <a:buNone/>
            </a:pPr>
            <a:endParaRPr lang="th-TH" sz="2400" b="1" i="1" dirty="0"/>
          </a:p>
        </p:txBody>
      </p:sp>
    </p:spTree>
    <p:extLst>
      <p:ext uri="{BB962C8B-B14F-4D97-AF65-F5344CB8AC3E}">
        <p14:creationId xmlns:p14="http://schemas.microsoft.com/office/powerpoint/2010/main" val="23212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1103</TotalTime>
  <Words>68</Words>
  <Application>Microsoft Office PowerPoint</Application>
  <PresentationFormat>แบบจอกว้าง</PresentationFormat>
  <Paragraphs>67</Paragraphs>
  <Slides>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4" baseType="lpstr">
      <vt:lpstr>2005_iannnnnCTX-9001</vt:lpstr>
      <vt:lpstr>Arial</vt:lpstr>
      <vt:lpstr>Century Gothic</vt:lpstr>
      <vt:lpstr>DilleniaUPC</vt:lpstr>
      <vt:lpstr>Wingdings 3</vt:lpstr>
      <vt:lpstr>ช่อ</vt:lpstr>
      <vt:lpstr>การเขียนบทละคร</vt:lpstr>
      <vt:lpstr>ขั้นตอนการเขียนบทละคร</vt:lpstr>
      <vt:lpstr>บทละครที่นำมากจากนิทาน เรื่อง มดกับตั๊กแตน</vt:lpstr>
      <vt:lpstr>บทละคร เรื่อง มดกับตั๊กแตน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การเขียนบทละคร</dc:title>
  <dc:creator>KruLove</dc:creator>
  <cp:lastModifiedBy>KruLove</cp:lastModifiedBy>
  <cp:revision>21</cp:revision>
  <dcterms:created xsi:type="dcterms:W3CDTF">2018-06-28T02:42:08Z</dcterms:created>
  <dcterms:modified xsi:type="dcterms:W3CDTF">2018-07-03T10:38:19Z</dcterms:modified>
</cp:coreProperties>
</file>