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1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5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982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66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129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90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0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1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8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7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1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0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07067" y="1767840"/>
            <a:ext cx="7766936" cy="2282996"/>
          </a:xfrm>
        </p:spPr>
        <p:txBody>
          <a:bodyPr/>
          <a:lstStyle/>
          <a:p>
            <a:r>
              <a:rPr lang="th-TH" sz="1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AnoThai" panose="00000400000000000000" pitchFamily="2" charset="-34"/>
                <a:cs typeface="DSN AnoThai" panose="00000400000000000000" pitchFamily="2" charset="-34"/>
              </a:rPr>
              <a:t>โขน</a:t>
            </a:r>
            <a:endParaRPr lang="th-TH" sz="1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AnoThai" panose="00000400000000000000" pitchFamily="2" charset="-34"/>
              <a:cs typeface="DSN AnoThai" panose="00000400000000000000" pitchFamily="2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latin typeface="DSN AnoThai" panose="00000400000000000000" pitchFamily="2" charset="-34"/>
                <a:cs typeface="DSN AnoThai" panose="00000400000000000000" pitchFamily="2" charset="-34"/>
              </a:rPr>
              <a:t>โขนในตำรา</a:t>
            </a:r>
            <a:endParaRPr lang="th-TH" sz="8000" b="1" dirty="0">
              <a:solidFill>
                <a:schemeClr val="accent2">
                  <a:lumMod val="50000"/>
                </a:schemeClr>
              </a:solidFill>
              <a:latin typeface="DSN AnoThai" panose="00000400000000000000" pitchFamily="2" charset="-34"/>
              <a:cs typeface="DSN AnoThai" panose="00000400000000000000" pitchFamily="2" charset="-34"/>
            </a:endParaRPr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347608"/>
              </p:ext>
            </p:extLst>
          </p:nvPr>
        </p:nvGraphicFramePr>
        <p:xfrm>
          <a:off x="98425" y="98425"/>
          <a:ext cx="10699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1069920" imgH="491040" progId="Package">
                  <p:embed/>
                </p:oleObj>
              </mc:Choice>
              <mc:Fallback>
                <p:oleObj name="Packager Shell Object" showAsIcon="1" r:id="rId3" imgW="10699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69975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13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42434" y="181944"/>
            <a:ext cx="2878666" cy="1684956"/>
          </a:xfrm>
        </p:spPr>
        <p:txBody>
          <a:bodyPr>
            <a:noAutofit/>
          </a:bodyPr>
          <a:lstStyle/>
          <a:p>
            <a:r>
              <a:rPr lang="th-TH" sz="7200" dirty="0" smtClean="0">
                <a:solidFill>
                  <a:schemeClr val="accent2">
                    <a:lumMod val="50000"/>
                  </a:schemeClr>
                </a:solidFill>
                <a:latin typeface="2005_iannnnnCTX-9001" panose="02000000000000000000" pitchFamily="2" charset="0"/>
                <a:cs typeface="2005_iannnnnCTX-9001" panose="02000000000000000000" pitchFamily="2" charset="0"/>
              </a:rPr>
              <a:t>กำเนิด</a:t>
            </a:r>
            <a:br>
              <a:rPr lang="th-TH" sz="7200" dirty="0" smtClean="0">
                <a:solidFill>
                  <a:schemeClr val="accent2">
                    <a:lumMod val="50000"/>
                  </a:schemeClr>
                </a:solidFill>
                <a:latin typeface="2005_iannnnnCTX-9001" panose="02000000000000000000" pitchFamily="2" charset="0"/>
                <a:cs typeface="2005_iannnnnCTX-9001" panose="02000000000000000000" pitchFamily="2" charset="0"/>
              </a:rPr>
            </a:br>
            <a:r>
              <a:rPr lang="th-TH" sz="7200" dirty="0" smtClean="0">
                <a:solidFill>
                  <a:schemeClr val="accent2">
                    <a:lumMod val="50000"/>
                  </a:schemeClr>
                </a:solidFill>
                <a:latin typeface="2005_iannnnnCTX-9001" panose="02000000000000000000" pitchFamily="2" charset="0"/>
                <a:cs typeface="2005_iannnnnCTX-9001" panose="02000000000000000000" pitchFamily="2" charset="0"/>
              </a:rPr>
              <a:t>ของโขน</a:t>
            </a:r>
            <a:endParaRPr lang="th-TH" sz="7200" dirty="0">
              <a:solidFill>
                <a:schemeClr val="accent2">
                  <a:lumMod val="50000"/>
                </a:schemeClr>
              </a:solidFill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818" y="2425701"/>
            <a:ext cx="4270299" cy="2842418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8965">
            <a:off x="5004161" y="458960"/>
            <a:ext cx="4859908" cy="3219689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774" y="4045531"/>
            <a:ext cx="4048125" cy="244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7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4965" y="308222"/>
            <a:ext cx="8596668" cy="1320800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48_D5" panose="02000000000000000000" pitchFamily="2" charset="0"/>
                <a:cs typeface="2548_D5" panose="02000000000000000000" pitchFamily="2" charset="0"/>
              </a:rPr>
              <a:t>การแต่งกาย แบบยืนเครื่อง</a:t>
            </a:r>
            <a:endParaRPr lang="th-TH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548_D5" panose="02000000000000000000" pitchFamily="2" charset="0"/>
              <a:cs typeface="2548_D5" panose="02000000000000000000" pitchFamily="2" charset="0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060" y="1228139"/>
            <a:ext cx="2853657" cy="4075379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813" y="2433710"/>
            <a:ext cx="2880828" cy="411418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737" y="1228139"/>
            <a:ext cx="2772035" cy="3962839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7868" y="2433710"/>
            <a:ext cx="2874498" cy="410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10080" y="609600"/>
            <a:ext cx="7363922" cy="1320800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chemeClr val="accent2">
                    <a:lumMod val="50000"/>
                  </a:schemeClr>
                </a:solidFill>
                <a:latin typeface="2547_Ddinya12" panose="02000000000000000000" pitchFamily="2" charset="0"/>
                <a:cs typeface="2547_Ddinya12" panose="02000000000000000000" pitchFamily="2" charset="0"/>
              </a:rPr>
              <a:t>โขนกลางแปลง</a:t>
            </a:r>
            <a:endParaRPr lang="th-TH" sz="6000" b="1" dirty="0">
              <a:solidFill>
                <a:schemeClr val="accent2">
                  <a:lumMod val="50000"/>
                </a:schemeClr>
              </a:solidFill>
              <a:latin typeface="2547_Ddinya12" panose="02000000000000000000" pitchFamily="2" charset="0"/>
              <a:cs typeface="2547_Ddinya12" panose="02000000000000000000" pitchFamily="2" charset="0"/>
            </a:endParaRP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106" y="2157224"/>
            <a:ext cx="6441108" cy="4279758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545" y="142038"/>
            <a:ext cx="3396655" cy="2255924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1025">
            <a:off x="6722026" y="3200001"/>
            <a:ext cx="4527695" cy="254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6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latin typeface="2005_iannnnnCTX-9001" panose="02000000000000000000" pitchFamily="2" charset="0"/>
                <a:cs typeface="2005_iannnnnCTX-9001" panose="02000000000000000000" pitchFamily="2" charset="0"/>
              </a:rPr>
              <a:t>โขนโรงนอก</a:t>
            </a:r>
            <a:endParaRPr lang="th-TH" sz="8000" b="1" dirty="0">
              <a:solidFill>
                <a:schemeClr val="accent2">
                  <a:lumMod val="50000"/>
                </a:schemeClr>
              </a:solidFill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639628">
            <a:off x="635723" y="1987193"/>
            <a:ext cx="5734002" cy="378444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550" y="639762"/>
            <a:ext cx="4779010" cy="297044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341" y="3831402"/>
            <a:ext cx="4192459" cy="26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7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20554107">
            <a:off x="429785" y="681730"/>
            <a:ext cx="8780003" cy="1346590"/>
          </a:xfrm>
        </p:spPr>
        <p:txBody>
          <a:bodyPr>
            <a:normAutofit/>
          </a:bodyPr>
          <a:lstStyle/>
          <a:p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latin typeface="2547_Ddinya12" panose="02000000000000000000" pitchFamily="2" charset="0"/>
                <a:cs typeface="2547_Ddinya12" panose="02000000000000000000" pitchFamily="2" charset="0"/>
              </a:rPr>
              <a:t>โขนโรงใน</a:t>
            </a:r>
            <a:endParaRPr lang="th-TH" sz="8000" b="1" dirty="0">
              <a:solidFill>
                <a:schemeClr val="accent2">
                  <a:lumMod val="50000"/>
                </a:schemeClr>
              </a:solidFill>
              <a:latin typeface="2547_Ddinya12" panose="02000000000000000000" pitchFamily="2" charset="0"/>
              <a:cs typeface="2547_Ddinya12" panose="02000000000000000000" pitchFamily="2" charset="0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198" y="3543775"/>
            <a:ext cx="6013393" cy="317485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532" y="441239"/>
            <a:ext cx="6506351" cy="365982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591" y="4101061"/>
            <a:ext cx="3958896" cy="263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2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latin typeface="2547_Dinya01" panose="02000000000000000000" pitchFamily="2" charset="0"/>
                <a:cs typeface="2547_Dinya01" panose="02000000000000000000" pitchFamily="2" charset="0"/>
              </a:rPr>
              <a:t>โขนหน้าจอ</a:t>
            </a:r>
            <a:endParaRPr lang="th-TH" sz="8000" b="1" dirty="0">
              <a:solidFill>
                <a:schemeClr val="accent2">
                  <a:lumMod val="50000"/>
                </a:schemeClr>
              </a:solidFill>
              <a:latin typeface="2547_Dinya01" panose="02000000000000000000" pitchFamily="2" charset="0"/>
              <a:cs typeface="2547_Dinya01" panose="02000000000000000000" pitchFamily="2" charset="0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728864">
            <a:off x="5793548" y="1375410"/>
            <a:ext cx="5847739" cy="3881437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88" y="2581274"/>
            <a:ext cx="57150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2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96949" y="101135"/>
            <a:ext cx="8596668" cy="1320800"/>
          </a:xfrm>
        </p:spPr>
        <p:txBody>
          <a:bodyPr>
            <a:normAutofit/>
          </a:bodyPr>
          <a:lstStyle/>
          <a:p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latin typeface="2547_Dexboefriend" panose="02000000000000000000" pitchFamily="2" charset="0"/>
                <a:cs typeface="2547_Dexboefriend" panose="02000000000000000000" pitchFamily="2" charset="0"/>
              </a:rPr>
              <a:t>โขนฉาก</a:t>
            </a:r>
            <a:endParaRPr lang="th-TH" sz="8000" b="1" dirty="0">
              <a:solidFill>
                <a:schemeClr val="accent2">
                  <a:lumMod val="50000"/>
                </a:schemeClr>
              </a:solidFill>
              <a:latin typeface="2547_Dexboefriend" panose="02000000000000000000" pitchFamily="2" charset="0"/>
              <a:cs typeface="2547_Dexboefriend" panose="02000000000000000000" pitchFamily="2" charset="0"/>
            </a:endParaRPr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1684" y="0"/>
            <a:ext cx="5945029" cy="3956147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74" y="1523999"/>
            <a:ext cx="3887470" cy="2176983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3877310"/>
            <a:ext cx="4324350" cy="283845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739" y="4221004"/>
            <a:ext cx="3976263" cy="252920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0057" y="4160275"/>
            <a:ext cx="2247120" cy="235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23</Words>
  <Application>Microsoft Office PowerPoint</Application>
  <PresentationFormat>แบบจอกว้าง</PresentationFormat>
  <Paragraphs>9</Paragraphs>
  <Slides>8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21" baseType="lpstr">
      <vt:lpstr>2005_iannnnnCTX-9001</vt:lpstr>
      <vt:lpstr>2547_Ddinya12</vt:lpstr>
      <vt:lpstr>2547_Dexboefriend</vt:lpstr>
      <vt:lpstr>2547_Dinya01</vt:lpstr>
      <vt:lpstr>2548_D5</vt:lpstr>
      <vt:lpstr>Arial</vt:lpstr>
      <vt:lpstr>Cordia New</vt:lpstr>
      <vt:lpstr>DSN AnoThai</vt:lpstr>
      <vt:lpstr>IrisUPC</vt:lpstr>
      <vt:lpstr>Trebuchet MS</vt:lpstr>
      <vt:lpstr>Wingdings 3</vt:lpstr>
      <vt:lpstr>เหลี่ยมเพชร</vt:lpstr>
      <vt:lpstr>Packager Shell Object</vt:lpstr>
      <vt:lpstr>โขน</vt:lpstr>
      <vt:lpstr>กำเนิด ของโขน</vt:lpstr>
      <vt:lpstr>การแต่งกาย แบบยืนเครื่อง</vt:lpstr>
      <vt:lpstr>โขนกลางแปลง</vt:lpstr>
      <vt:lpstr>โขนโรงนอก</vt:lpstr>
      <vt:lpstr>โขนโรงใน</vt:lpstr>
      <vt:lpstr>โขนหน้าจอ</vt:lpstr>
      <vt:lpstr>โขนฉาก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โขน</dc:title>
  <dc:creator>KruLove</dc:creator>
  <cp:lastModifiedBy>KruLove</cp:lastModifiedBy>
  <cp:revision>9</cp:revision>
  <dcterms:created xsi:type="dcterms:W3CDTF">2018-06-04T02:57:22Z</dcterms:created>
  <dcterms:modified xsi:type="dcterms:W3CDTF">2018-06-06T03:53:13Z</dcterms:modified>
</cp:coreProperties>
</file>